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F3ABDDB-A42D-4985-95B6-D1B45091538B}">
          <p14:sldIdLst>
            <p14:sldId id="258"/>
            <p14:sldId id="259"/>
            <p14:sldId id="260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2BF3C-592B-4601-844B-EC1F56616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CD4AF8-11C6-4234-B96B-EADB4E1D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532CB281-2D6A-4076-A543-03F117DE2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9BC67ED0-9C8B-4181-B75B-1211F21AB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2393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D69F5-7CD6-4DE0-B6BB-83437E10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20F080-636E-4025-80AA-8C029B714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055F83-6A3D-4557-9EEE-91A4B88F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5139D8C0-2F44-4B03-8FB0-F37CDAB95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65950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23963-CE32-4122-A288-2B062A4E0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08EFF5-AED6-4756-A5E6-3E5457E9F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B69D33-FA1D-4B42-85B3-2E6235A3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E061044D-9A39-47BE-A95C-C3C82D835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02615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CE369-E5BD-46D7-900A-9A463EA5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B52F76-23ED-492A-96FB-D802E0A46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72D99F6-D273-40C1-88B6-B9D8E1999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9B52BFA-28B2-411F-85F7-0A203B9A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650CFCDD-459E-401E-BE53-2B6136B22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81220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8CB69-D265-412C-AC37-96484A2F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550BA0-28DB-49AE-ABB2-8F4C72A87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27B3C2-734A-439A-945A-2578D1D13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4DF561C-4FBF-4ED8-B0C7-54CBB3092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098499-B5FD-4052-A348-C5C767A03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B3C4EDC-E382-4B37-A0D7-F6BF16F0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4">
            <a:extLst>
              <a:ext uri="{FF2B5EF4-FFF2-40B4-BE49-F238E27FC236}">
                <a16:creationId xmlns:a16="http://schemas.microsoft.com/office/drawing/2014/main" id="{9A46F21D-89F5-4B59-8C61-DE99DA9960E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57964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88C6F-1A09-4F2E-8605-D1F3F3F7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330CEE-C18C-4E82-A196-6110F18F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40739877-F764-4968-A9C1-AE547E7DF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43631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6F7BAE-C2EA-47F0-9163-85C60825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535025-B5D7-40D6-9A3D-DB29472E2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2747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7663C-B6DD-4621-AD9A-085FAD5A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4BF56B-BD7F-4EF4-9B55-A8F1862BB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723226-35A1-4DBE-805E-5F5593EE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B608E0-4137-41D1-B745-C44C499F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619D9211-F476-4CF2-93C4-E029D2312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36391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514C9-A3FD-4D4D-8991-AECE0B16A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B650630-2195-4B7D-8B3C-DBDA00BE2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F1F5A4-4CE2-4195-B29D-AF328414C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12B4E8-184C-414A-98F5-EA9CEA34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F955A-2F84-4341-9080-BCB2518A75B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0DE72FD2-9DF3-4F31-AB0B-539C99198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64824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25000"/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0E82DCA-0B8E-4324-9439-2B0F8445B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CC7137-D0C4-43C3-9610-4FD0567CA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2D841B-A93D-4BE5-B7DF-02AE2D6B0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8461"/>
            <a:ext cx="3592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4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4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1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  <a:p>
            <a:endParaRPr lang="nl-NL" sz="140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81ACD5-0C5C-4BA0-B9F9-D7EE99997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4F955A-2F84-4341-9080-BCB2518A75B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848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350A2-F172-49AB-B9A1-226308EC2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Mobility Pack 02-02-2022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B7BA4C-D6AB-4FFA-862C-5E3C2F31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89511"/>
          </a:xfrm>
        </p:spPr>
        <p:txBody>
          <a:bodyPr>
            <a:normAutofit/>
          </a:bodyPr>
          <a:lstStyle/>
          <a:p>
            <a:r>
              <a:rPr lang="nl-NL" dirty="0"/>
              <a:t>Manuele ingave van de landcode bij elke grensoverschrijding</a:t>
            </a:r>
          </a:p>
          <a:p>
            <a:pPr lvl="1"/>
            <a:r>
              <a:rPr lang="nl-NL" dirty="0"/>
              <a:t>Grens of eerstvolgende mogelijke stopplaats</a:t>
            </a:r>
          </a:p>
          <a:p>
            <a:pPr lvl="1"/>
            <a:r>
              <a:rPr lang="nl-NL" dirty="0"/>
              <a:t>Voertuig in stilstand</a:t>
            </a:r>
          </a:p>
          <a:p>
            <a:pPr lvl="1"/>
            <a:r>
              <a:rPr lang="nl-NL" dirty="0"/>
              <a:t>Nooit op pechstroken !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r>
              <a:rPr lang="fr-FR" dirty="0"/>
              <a:t>Saisie manuelle avec chaque passage de la frontière </a:t>
            </a:r>
          </a:p>
          <a:p>
            <a:pPr lvl="1"/>
            <a:r>
              <a:rPr lang="fr-FR" dirty="0"/>
              <a:t>A la frontière même, sinon le premier parking possible </a:t>
            </a:r>
          </a:p>
          <a:p>
            <a:pPr lvl="1"/>
            <a:r>
              <a:rPr lang="fr-FR" dirty="0"/>
              <a:t>Véhicule à l’</a:t>
            </a:r>
            <a:r>
              <a:rPr lang="fr-FR" dirty="0" err="1"/>
              <a:t>arret</a:t>
            </a:r>
            <a:endParaRPr lang="fr-FR" dirty="0"/>
          </a:p>
          <a:p>
            <a:pPr lvl="1"/>
            <a:r>
              <a:rPr lang="fr-FR" dirty="0"/>
              <a:t>Jamais sur la B.A.U !</a:t>
            </a:r>
          </a:p>
        </p:txBody>
      </p:sp>
      <p:pic>
        <p:nvPicPr>
          <p:cNvPr id="1028" name="Picture 4" descr="DIgitale Tachograaf: Invoer arbeid vóór tijdstip invoer kaart - YouTube">
            <a:extLst>
              <a:ext uri="{FF2B5EF4-FFF2-40B4-BE49-F238E27FC236}">
                <a16:creationId xmlns:a16="http://schemas.microsoft.com/office/drawing/2014/main" id="{BC13E510-3BBF-41B9-93AF-D0BBF724A9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5" t="15702" r="8474" b="28169"/>
          <a:stretch/>
        </p:blipFill>
        <p:spPr bwMode="auto">
          <a:xfrm>
            <a:off x="7106970" y="2879002"/>
            <a:ext cx="3413156" cy="128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12FED87A-3C4A-4BBB-AB0F-0C716E032DFC}"/>
              </a:ext>
            </a:extLst>
          </p:cNvPr>
          <p:cNvSpPr txBox="1">
            <a:spLocks/>
          </p:cNvSpPr>
          <p:nvPr/>
        </p:nvSpPr>
        <p:spPr>
          <a:xfrm>
            <a:off x="235672" y="6215136"/>
            <a:ext cx="3548677" cy="6428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NL" sz="3600" b="1" i="1" spc="-30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600" b="1" i="1" spc="-30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600" b="1" spc="-30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4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6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55CD0-877E-42D9-8906-1CDB2232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 </a:t>
            </a:r>
            <a:r>
              <a:rPr lang="nl-NL" dirty="0" err="1"/>
              <a:t>to</a:t>
            </a:r>
            <a:r>
              <a:rPr lang="nl-NL" dirty="0"/>
              <a:t> VDO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A70E5A-F1F9-4164-AD32-72C93D21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VDO – 3.0 + 4.0</a:t>
            </a:r>
          </a:p>
          <a:p>
            <a:endParaRPr lang="nl-NL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DB57445-1B4D-4FAA-8A8B-00E1F1229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258" y="816839"/>
            <a:ext cx="3774541" cy="146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EFC0FEED-8FD4-43F6-9C66-38F688A04A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6" r="15380" b="54154"/>
          <a:stretch/>
        </p:blipFill>
        <p:spPr bwMode="auto">
          <a:xfrm>
            <a:off x="977774" y="2565375"/>
            <a:ext cx="4258147" cy="125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0AF4BF73-D70E-460A-AFB0-7C1F088F3D80}"/>
              </a:ext>
            </a:extLst>
          </p:cNvPr>
          <p:cNvCxnSpPr>
            <a:cxnSpLocks/>
          </p:cNvCxnSpPr>
          <p:nvPr/>
        </p:nvCxnSpPr>
        <p:spPr>
          <a:xfrm flipH="1">
            <a:off x="4418090" y="2986431"/>
            <a:ext cx="2084184" cy="1320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>
            <a:extLst>
              <a:ext uri="{FF2B5EF4-FFF2-40B4-BE49-F238E27FC236}">
                <a16:creationId xmlns:a16="http://schemas.microsoft.com/office/drawing/2014/main" id="{D2F81D2C-C2E1-432A-AE86-D8610EA9D9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3" t="40474" r="20155" b="30845"/>
          <a:stretch/>
        </p:blipFill>
        <p:spPr bwMode="auto">
          <a:xfrm>
            <a:off x="1117348" y="3820217"/>
            <a:ext cx="4258147" cy="155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7F8B4978-E38F-4BFF-99C1-867504D5F427}"/>
              </a:ext>
            </a:extLst>
          </p:cNvPr>
          <p:cNvCxnSpPr>
            <a:cxnSpLocks/>
          </p:cNvCxnSpPr>
          <p:nvPr/>
        </p:nvCxnSpPr>
        <p:spPr>
          <a:xfrm flipH="1">
            <a:off x="3246423" y="2986431"/>
            <a:ext cx="3193608" cy="188433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9A7FFC37-D5C4-47E7-AFDF-CF25C5D7C2E5}"/>
              </a:ext>
            </a:extLst>
          </p:cNvPr>
          <p:cNvSpPr txBox="1"/>
          <p:nvPr/>
        </p:nvSpPr>
        <p:spPr>
          <a:xfrm>
            <a:off x="6337802" y="2736430"/>
            <a:ext cx="508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1. Start   = 1 x “OK”  = Hoofdmenu / Menu </a:t>
            </a:r>
            <a:r>
              <a:rPr lang="nl-NL" dirty="0" err="1"/>
              <a:t>Principal</a:t>
            </a:r>
            <a:r>
              <a:rPr lang="nl-NL" dirty="0"/>
              <a:t> 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955A2B11-1E33-490C-A8D8-C7AB231CC178}"/>
              </a:ext>
            </a:extLst>
          </p:cNvPr>
          <p:cNvCxnSpPr>
            <a:cxnSpLocks/>
          </p:cNvCxnSpPr>
          <p:nvPr/>
        </p:nvCxnSpPr>
        <p:spPr>
          <a:xfrm flipH="1" flipV="1">
            <a:off x="4074060" y="3306767"/>
            <a:ext cx="2661718" cy="621830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D99182B9-EEB8-4E03-A145-28528DC44A62}"/>
              </a:ext>
            </a:extLst>
          </p:cNvPr>
          <p:cNvCxnSpPr>
            <a:cxnSpLocks/>
          </p:cNvCxnSpPr>
          <p:nvPr/>
        </p:nvCxnSpPr>
        <p:spPr>
          <a:xfrm flipH="1">
            <a:off x="2797522" y="3952288"/>
            <a:ext cx="3938256" cy="999194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7419CF2F-BD3C-4FC1-9A6A-C58E4D95FD63}"/>
              </a:ext>
            </a:extLst>
          </p:cNvPr>
          <p:cNvSpPr txBox="1"/>
          <p:nvPr/>
        </p:nvSpPr>
        <p:spPr>
          <a:xfrm>
            <a:off x="6501897" y="3516697"/>
            <a:ext cx="5085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2. Selecteer “Invoer bestuurder 1”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Begin land is grensoverschrijding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Bevestigen met “OK”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Terugkeren naar beginscherm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E616F7C-B9D3-46FA-83B4-A7700DE8E5A7}"/>
              </a:ext>
            </a:extLst>
          </p:cNvPr>
          <p:cNvSpPr txBox="1"/>
          <p:nvPr/>
        </p:nvSpPr>
        <p:spPr>
          <a:xfrm>
            <a:off x="6563763" y="4750954"/>
            <a:ext cx="5085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2. </a:t>
            </a:r>
            <a:r>
              <a:rPr lang="fr-FR" dirty="0" err="1"/>
              <a:t>Selectionez</a:t>
            </a:r>
            <a:r>
              <a:rPr lang="fr-FR" dirty="0"/>
              <a:t> ”</a:t>
            </a:r>
            <a:r>
              <a:rPr lang="fr-FR" dirty="0" err="1"/>
              <a:t>Entree</a:t>
            </a:r>
            <a:r>
              <a:rPr lang="fr-FR" dirty="0"/>
              <a:t> conducteur 1”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Début pays = franchir la frontière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Confirmer </a:t>
            </a:r>
            <a:r>
              <a:rPr lang="fr-FR" dirty="0" err="1"/>
              <a:t>avec“OK</a:t>
            </a:r>
            <a:r>
              <a:rPr lang="fr-FR" dirty="0"/>
              <a:t>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Retour a l’</a:t>
            </a:r>
            <a:r>
              <a:rPr lang="fr-FR" dirty="0" err="1"/>
              <a:t>ecran</a:t>
            </a:r>
            <a:r>
              <a:rPr lang="fr-FR" dirty="0"/>
              <a:t> habituelle </a:t>
            </a:r>
          </a:p>
        </p:txBody>
      </p:sp>
    </p:spTree>
    <p:extLst>
      <p:ext uri="{BB962C8B-B14F-4D97-AF65-F5344CB8AC3E}">
        <p14:creationId xmlns:p14="http://schemas.microsoft.com/office/powerpoint/2010/main" val="266750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55CD0-877E-42D9-8906-1CDB2232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Stoneridge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A70E5A-F1F9-4164-AD32-72C93D21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Stoneridge</a:t>
            </a:r>
            <a:r>
              <a:rPr lang="nl-NL" dirty="0"/>
              <a:t> Exact SE5000 </a:t>
            </a:r>
            <a:r>
              <a:rPr lang="nl-NL" dirty="0" err="1"/>
              <a:t>Connekt</a:t>
            </a:r>
            <a:endParaRPr lang="nl-NL" dirty="0"/>
          </a:p>
          <a:p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419CF2F-BD3C-4FC1-9A6A-C58E4D95FD63}"/>
              </a:ext>
            </a:extLst>
          </p:cNvPr>
          <p:cNvSpPr txBox="1"/>
          <p:nvPr/>
        </p:nvSpPr>
        <p:spPr>
          <a:xfrm>
            <a:off x="6682967" y="2301099"/>
            <a:ext cx="50857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Pijltjestoesten</a:t>
            </a:r>
            <a:r>
              <a:rPr lang="nl-NL" dirty="0"/>
              <a:t> gebruiken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Optie “PLAATSEN”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“beginplaats  + land selecteren”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Bevestigen met “OK”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/>
              <a:t>Terug naar begin scherm 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E616F7C-B9D3-46FA-83B4-A7700DE8E5A7}"/>
              </a:ext>
            </a:extLst>
          </p:cNvPr>
          <p:cNvSpPr txBox="1"/>
          <p:nvPr/>
        </p:nvSpPr>
        <p:spPr>
          <a:xfrm>
            <a:off x="6599977" y="4253901"/>
            <a:ext cx="5085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2. </a:t>
            </a:r>
            <a:r>
              <a:rPr lang="fr-FR" dirty="0" err="1"/>
              <a:t>Selectionez</a:t>
            </a:r>
            <a:r>
              <a:rPr lang="fr-FR" dirty="0"/>
              <a:t> ”</a:t>
            </a:r>
            <a:r>
              <a:rPr lang="fr-FR" dirty="0" err="1"/>
              <a:t>Entree</a:t>
            </a:r>
            <a:r>
              <a:rPr lang="fr-FR" dirty="0"/>
              <a:t> conducteur 1”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Début pays = franchir la frontière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Confirmer </a:t>
            </a:r>
            <a:r>
              <a:rPr lang="fr-FR" dirty="0" err="1"/>
              <a:t>avec“OK</a:t>
            </a:r>
            <a:r>
              <a:rPr lang="fr-FR" dirty="0"/>
              <a:t>”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/>
              <a:t>Retour a l’</a:t>
            </a:r>
            <a:r>
              <a:rPr lang="fr-FR" dirty="0" err="1"/>
              <a:t>ecran</a:t>
            </a:r>
            <a:r>
              <a:rPr lang="fr-FR" dirty="0"/>
              <a:t> habituelle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7D85973-F7D8-43F2-895E-7709E894C2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t="23794" r="4394" b="18570"/>
          <a:stretch/>
        </p:blipFill>
        <p:spPr bwMode="auto">
          <a:xfrm>
            <a:off x="568103" y="2522895"/>
            <a:ext cx="3915625" cy="137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58EEBC78-79F9-48E9-8825-E6160E59780E}"/>
              </a:ext>
            </a:extLst>
          </p:cNvPr>
          <p:cNvCxnSpPr>
            <a:cxnSpLocks/>
          </p:cNvCxnSpPr>
          <p:nvPr/>
        </p:nvCxnSpPr>
        <p:spPr>
          <a:xfrm flipH="1">
            <a:off x="2525916" y="2607398"/>
            <a:ext cx="4526734" cy="8876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F7DAE67E-170F-44A4-A779-DC9235A38A03}"/>
              </a:ext>
            </a:extLst>
          </p:cNvPr>
          <p:cNvCxnSpPr>
            <a:cxnSpLocks/>
          </p:cNvCxnSpPr>
          <p:nvPr/>
        </p:nvCxnSpPr>
        <p:spPr>
          <a:xfrm flipH="1" flipV="1">
            <a:off x="2525916" y="3495035"/>
            <a:ext cx="4157052" cy="15393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78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08DB4-5D36-4A5E-A07F-4BB22C933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672" y="6215136"/>
            <a:ext cx="3548677" cy="642864"/>
          </a:xfrm>
        </p:spPr>
        <p:txBody>
          <a:bodyPr>
            <a:noAutofit/>
          </a:bodyPr>
          <a:lstStyle/>
          <a:p>
            <a:pPr algn="l"/>
            <a:r>
              <a:rPr lang="nl-NL" sz="3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TEE </a:t>
            </a:r>
            <a:r>
              <a:rPr lang="nl-NL" sz="1600" b="1" i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GROUP      </a:t>
            </a:r>
            <a:r>
              <a:rPr lang="nl-NL" sz="1600" b="1" spc="-300" dirty="0">
                <a:ln w="1905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Franklin Gothic" panose="02000003060000020004" pitchFamily="2" charset="0"/>
                <a:ea typeface="HGGothicE" panose="020B0909000000000000" pitchFamily="49" charset="-128"/>
                <a:cs typeface="Arial" panose="020B0604020202020204" pitchFamily="34" charset="0"/>
              </a:rPr>
              <a:t>DRIVERS - ACADEMY</a:t>
            </a:r>
            <a:endParaRPr lang="nl-NL" sz="1400" b="1" spc="-300" dirty="0">
              <a:ln w="19050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latin typeface="Franklin Gothic" panose="02000003060000020004" pitchFamily="2" charset="0"/>
              <a:ea typeface="HGGothicE" panose="020B09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D44D51-5E90-402C-B209-2F7927B08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06CEAB7-E781-4B2B-8CED-2FA5410D73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10009" y="1112821"/>
            <a:ext cx="1774339" cy="177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E499A4F-227C-4782-8E1B-4840A3392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t="23794" r="4394" b="18570"/>
          <a:stretch/>
        </p:blipFill>
        <p:spPr bwMode="auto">
          <a:xfrm>
            <a:off x="1398493" y="600544"/>
            <a:ext cx="8548108" cy="300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0542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Diepblauw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D2ADB2AC-3493-435F-AA1A-BD44F536479A}" vid="{439D6C49-C38F-4FF4-8515-85771AF1AC52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E646846-406E-4358-8931-CFD1067F4C0D}">
  <we:reference id="wa104381063" version="1.0.0.1" store="nl-NL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TEE GROUP      DRIVERS - ACADEMY</Template>
  <TotalTime>383</TotalTime>
  <Words>179</Words>
  <Application>Microsoft Office PowerPoint</Application>
  <PresentationFormat>Breedbeeld</PresentationFormat>
  <Paragraphs>35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</vt:lpstr>
      <vt:lpstr>Wingdings</vt:lpstr>
      <vt:lpstr>Kantoorthema</vt:lpstr>
      <vt:lpstr>Mobility Pack 02-02-2022</vt:lpstr>
      <vt:lpstr>How to VDO  </vt:lpstr>
      <vt:lpstr>How to Stoneridge</vt:lpstr>
      <vt:lpstr>TEE GROUP      DRIVERS - ACADEMY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 Pack 02-02-2022</dc:title>
  <dc:creator>TEEGROUP | Vincent De Schryver</dc:creator>
  <cp:lastModifiedBy>TEEGROUP | Vincent De Schryver</cp:lastModifiedBy>
  <cp:revision>1</cp:revision>
  <dcterms:created xsi:type="dcterms:W3CDTF">2022-01-26T10:49:57Z</dcterms:created>
  <dcterms:modified xsi:type="dcterms:W3CDTF">2022-01-26T17:13:41Z</dcterms:modified>
</cp:coreProperties>
</file>